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slide" Target="slides/slide17.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d0146fd83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d0146fd83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3d0146fd837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3d0146fd837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d0146fd837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d0146fd837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3d0146fd837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3d0146fd837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3d0146fd837_0_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3d0146fd837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d0146fd837_0_2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d0146fd837_0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3d0146fd837_0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3d0146fd837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3d0146fd837_0_3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3d0146fd837_0_3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d0146fd837_0_3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d0146fd837_0_3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3d0146fd837_0_4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3d0146fd837_0_4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d0146fd837_0_4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3d0146fd837_0_4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3d0146fd837_0_5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3d0146fd837_0_5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d0146fd837_0_5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d0146fd837_0_5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d0146fd837_0_6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d0146fd837_0_6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d0146fd837_0_6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3d0146fd837_0_6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d0146fd837_0_7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d0146fd837_0_7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d0146fd837_0_7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3d0146fd837_0_7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d0146fd837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3d0146fd837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o"/>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1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10.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1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1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descr="Roboțelul care visa să devină copil" id="54" name="Google Shape;54;p13"/>
          <p:cNvPicPr preferRelativeResize="0"/>
          <p:nvPr/>
        </p:nvPicPr>
        <p:blipFill>
          <a:blip r:embed="rId3">
            <a:alphaModFix/>
          </a:blip>
          <a:stretch>
            <a:fillRect/>
          </a:stretch>
        </p:blipFill>
        <p:spPr>
          <a:xfrm>
            <a:off x="-35700" y="0"/>
            <a:ext cx="9210675" cy="5143500"/>
          </a:xfrm>
          <a:prstGeom prst="rect">
            <a:avLst/>
          </a:prstGeom>
          <a:noFill/>
          <a:ln>
            <a:noFill/>
          </a:ln>
        </p:spPr>
      </p:pic>
      <p:sp>
        <p:nvSpPr>
          <p:cNvPr id="55" name="Google Shape;55;p13"/>
          <p:cNvSpPr/>
          <p:nvPr/>
        </p:nvSpPr>
        <p:spPr>
          <a:xfrm>
            <a:off x="6375575" y="4386150"/>
            <a:ext cx="2464791" cy="259024"/>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dk1"/>
                </a:solidFill>
                <a:latin typeface="Arial"/>
              </a:rPr>
              <a:t>Buzilă Diana Livia</a:t>
            </a:r>
          </a:p>
        </p:txBody>
      </p:sp>
      <p:sp>
        <p:nvSpPr>
          <p:cNvPr id="56" name="Google Shape;56;p13"/>
          <p:cNvSpPr/>
          <p:nvPr/>
        </p:nvSpPr>
        <p:spPr>
          <a:xfrm>
            <a:off x="5499825" y="4731525"/>
            <a:ext cx="3402257" cy="345324"/>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dk1"/>
                </a:solidFill>
                <a:latin typeface="Arial"/>
              </a:rPr>
              <a:t>Moldovan Mihaela Angela</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pic>
        <p:nvPicPr>
          <p:cNvPr descr="Sterge titlul: A fost odată un roboțel. In rest lasa textul și imaginea la fel" id="61" name="Google Shape;61;p14"/>
          <p:cNvPicPr preferRelativeResize="0"/>
          <p:nvPr/>
        </p:nvPicPr>
        <p:blipFill>
          <a:blip r:embed="rId3">
            <a:alphaModFix/>
          </a:blip>
          <a:stretch>
            <a:fillRect/>
          </a:stretch>
        </p:blipFill>
        <p:spPr>
          <a:xfrm>
            <a:off x="-35700" y="0"/>
            <a:ext cx="9210675" cy="5143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pic>
        <p:nvPicPr>
          <p:cNvPr id="66" name="Google Shape;66;p15"/>
          <p:cNvPicPr preferRelativeResize="0"/>
          <p:nvPr/>
        </p:nvPicPr>
        <p:blipFill rotWithShape="1">
          <a:blip r:embed="rId3">
            <a:alphaModFix/>
          </a:blip>
          <a:srcRect b="0" l="30" r="20" t="0"/>
          <a:stretch/>
        </p:blipFill>
        <p:spPr>
          <a:xfrm>
            <a:off x="-35700" y="0"/>
            <a:ext cx="9210675" cy="514768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pic>
        <p:nvPicPr>
          <p:cNvPr descr="pe slide-ul acesta inserează următoarea discuție: — Ce este acel lucru… pe care îl au ei și eu nu? a întrebat el calculatorul central.&#10;Calculatorul a răspuns rece:&#10;— Ei au emoții. Tu nu ai.&#10;— Pot… să primesc și eu emoții?&#10;Calculatorul a tăcut câteva secunde, apoi a spus:&#10;— Doar dacă înveți ce înseamnă să simți. Doar atunci poți deveni viu.&#10;" id="71" name="Google Shape;71;p16"/>
          <p:cNvPicPr preferRelativeResize="0"/>
          <p:nvPr/>
        </p:nvPicPr>
        <p:blipFill>
          <a:blip r:embed="rId3">
            <a:alphaModFix/>
          </a:blip>
          <a:stretch>
            <a:fillRect/>
          </a:stretch>
        </p:blipFill>
        <p:spPr>
          <a:xfrm>
            <a:off x="-35700" y="0"/>
            <a:ext cx="9210675" cy="5143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pic>
        <p:nvPicPr>
          <p:cNvPr descr="insereaza pe acest slide , in partea de sus următorul text În acea noapte, o lumină caldă a apărut în cameră. Era o Stea strălucitoare, care plutea chiar în fața lui.&#10;— Știu ce îți dorești, mic roboțel, a spus ea cu o voce blândă. Vrei să devii copil și să ai suflet. Dar pentru asta trebuie să treci prin șase încercări. Trebuie să înveți bucuria, tristețea, furia, frica, iubirea și recunoștința. Doar atunci inima ta va putea bate.&#10;Roboțelul a acceptat imediat.&#10;" id="76" name="Google Shape;76;p17"/>
          <p:cNvPicPr preferRelativeResize="0"/>
          <p:nvPr/>
        </p:nvPicPr>
        <p:blipFill>
          <a:blip r:embed="rId3">
            <a:alphaModFix/>
          </a:blip>
          <a:stretch>
            <a:fillRect/>
          </a:stretch>
        </p:blipFill>
        <p:spPr>
          <a:xfrm>
            <a:off x="-35700" y="0"/>
            <a:ext cx="9210675" cy="514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pic>
        <p:nvPicPr>
          <p:cNvPr descr="iserează pe acest slide textul: Prima oprire a fost Ținutul Bucuriei. Acolo, copiii alergau, dansau și râdeau fără oprire. La început, roboțelul stătea rigid, neștiind ce să facă. Un copil i-a prins mâna și l-a tras în cercul de dans. Muzica era veselă, iar pașii erau dezordonați, dar plini de energie." id="81" name="Google Shape;81;p18"/>
          <p:cNvPicPr preferRelativeResize="0"/>
          <p:nvPr/>
        </p:nvPicPr>
        <p:blipFill>
          <a:blip r:embed="rId3">
            <a:alphaModFix/>
          </a:blip>
          <a:stretch>
            <a:fillRect/>
          </a:stretch>
        </p:blipFill>
        <p:spPr>
          <a:xfrm>
            <a:off x="-35700" y="0"/>
            <a:ext cx="9210675" cy="5143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pic>
        <p:nvPicPr>
          <p:cNvPr descr="inserează textul: Roboțelul a încercat să imite mișcările. La un moment dat, a căzut… iar copiii au început să râdă. Spre surprinderea lui, și din el a ieșit un sunet ciudat, sacadat, care semăna cu râsul.&#10;" id="86" name="Google Shape;86;p19"/>
          <p:cNvPicPr preferRelativeResize="0"/>
          <p:nvPr/>
        </p:nvPicPr>
        <p:blipFill>
          <a:blip r:embed="rId3">
            <a:alphaModFix/>
          </a:blip>
          <a:stretch>
            <a:fillRect/>
          </a:stretch>
        </p:blipFill>
        <p:spPr>
          <a:xfrm>
            <a:off x="-35700" y="0"/>
            <a:ext cx="9210675" cy="5143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pic>
        <p:nvPicPr>
          <p:cNvPr descr="insereaza pe acest slide, in partea dreaptă, jos, următorul text: — Asta… este… bucuria? a întrebat el.&#10;— Da! când te simți bine și vrei să împărtășești cu alții, i-au răspuns copiii.&#10;În pieptul lui a apărut o lumină galbenă.&#10;" id="91" name="Google Shape;91;p20"/>
          <p:cNvPicPr preferRelativeResize="0"/>
          <p:nvPr/>
        </p:nvPicPr>
        <p:blipFill>
          <a:blip r:embed="rId3">
            <a:alphaModFix/>
          </a:blip>
          <a:stretch>
            <a:fillRect/>
          </a:stretch>
        </p:blipFill>
        <p:spPr>
          <a:xfrm>
            <a:off x="-35700" y="0"/>
            <a:ext cx="9210675" cy="5143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pic>
        <p:nvPicPr>
          <p:cNvPr descr="Adaugă pe acest slide, în partea dreaptă jos , următorul text: A doua oprire a fost Valea Tristeții. Acolo a găsit o fetiță care plângea pentru că își pierduse jucăria preferată. Roboțelul a analizat situația logic: obiect pierdut, probabilitate de găsire scăzută. Dar ceva l-a făcut să se așeze lângă ea.&#10;— Pot… să stau… cu tine? a întrebat.&#10;" id="96" name="Google Shape;96;p21"/>
          <p:cNvPicPr preferRelativeResize="0"/>
          <p:nvPr/>
        </p:nvPicPr>
        <p:blipFill>
          <a:blip r:embed="rId3">
            <a:alphaModFix/>
          </a:blip>
          <a:stretch>
            <a:fillRect/>
          </a:stretch>
        </p:blipFill>
        <p:spPr>
          <a:xfrm>
            <a:off x="-35700" y="0"/>
            <a:ext cx="9210675" cy="5143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pic>
        <p:nvPicPr>
          <p:cNvPr descr="scrie textul următor in partea dreaptă jos : Fetița a dat din cap. După câteva minute, plânsul ei s-a mai liniștit.&#10;— Mulțumesc că nu m-ai lăsat singură, a spus ea.&#10;Roboțelul a simțit o presiune ciudată în interior, ca și cum piesele lui s-ar fi strâns ușor.&#10;— Tristețea… doare… dar… trece… când… cineva… te ajută, a spus el încet.&#10;O lumină albastră s-a aprins lângă cea galbenă.&#10;" id="101" name="Google Shape;101;p22"/>
          <p:cNvPicPr preferRelativeResize="0"/>
          <p:nvPr/>
        </p:nvPicPr>
        <p:blipFill>
          <a:blip r:embed="rId3">
            <a:alphaModFix/>
          </a:blip>
          <a:stretch>
            <a:fillRect/>
          </a:stretch>
        </p:blipFill>
        <p:spPr>
          <a:xfrm>
            <a:off x="-39103" y="0"/>
            <a:ext cx="9222205"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pic>
        <p:nvPicPr>
          <p:cNvPr descr="inserează în partea de sus, următorul text: În Ținutul Focului a învățat furia. Copiii se certau pentru o minge. Vocile erau ridicate, fețele roșii. Roboțelul a simțit o energie puternică, ca un motor care se supraîncălzește.&#10;" id="106" name="Google Shape;106;p23"/>
          <p:cNvPicPr preferRelativeResize="0"/>
          <p:nvPr/>
        </p:nvPicPr>
        <p:blipFill>
          <a:blip r:embed="rId3">
            <a:alphaModFix/>
          </a:blip>
          <a:stretch>
            <a:fillRect/>
          </a:stretch>
        </p:blipFill>
        <p:spPr>
          <a:xfrm>
            <a:off x="10" y="0"/>
            <a:ext cx="9222205" cy="5143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pic>
        <p:nvPicPr>
          <p:cNvPr descr="inserează în partea de sus următorul text: — Stop! a strigat fetița. Hai să respirăm!&#10;Au inspirat adânc și au expirat încet. Roboțelul i-a imitat. Energia din interior s-a calmat.&#10;— Furia există, dar putem să o controlăm, au spus copiii.&#10;O lumină roșie s-a adăugat în pieptul lui.&#10;" id="111" name="Google Shape;111;p24"/>
          <p:cNvPicPr preferRelativeResize="0"/>
          <p:nvPr/>
        </p:nvPicPr>
        <p:blipFill>
          <a:blip r:embed="rId3">
            <a:alphaModFix/>
          </a:blip>
          <a:stretch>
            <a:fillRect/>
          </a:stretch>
        </p:blipFill>
        <p:spPr>
          <a:xfrm>
            <a:off x="10" y="0"/>
            <a:ext cx="9222205" cy="5143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pic>
        <p:nvPicPr>
          <p:cNvPr descr="pe acest slide, inserează în colțul din dreapta jos textul: Apoi a venit Pădurea Fricii. Era întuneric și plină de sunete necunoscute. Roboțelul a vrut să plece, dar un copil i-a spus:&#10;— Și mie mi-e frică uneori. Dar dacă mergem împreună, e mai ușor.&#10;" id="116" name="Google Shape;116;p25"/>
          <p:cNvPicPr preferRelativeResize="0"/>
          <p:nvPr/>
        </p:nvPicPr>
        <p:blipFill>
          <a:blip r:embed="rId3">
            <a:alphaModFix/>
          </a:blip>
          <a:stretch>
            <a:fillRect/>
          </a:stretch>
        </p:blipFill>
        <p:spPr>
          <a:xfrm>
            <a:off x="-35700" y="0"/>
            <a:ext cx="9210675" cy="5143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pic>
        <p:nvPicPr>
          <p:cNvPr id="121" name="Google Shape;121;p26"/>
          <p:cNvPicPr preferRelativeResize="0"/>
          <p:nvPr/>
        </p:nvPicPr>
        <p:blipFill rotWithShape="1">
          <a:blip r:embed="rId3">
            <a:alphaModFix/>
          </a:blip>
          <a:srcRect b="10" l="0" r="0" t="10"/>
          <a:stretch/>
        </p:blipFill>
        <p:spPr>
          <a:xfrm>
            <a:off x="-35700" y="0"/>
            <a:ext cx="9210675" cy="514394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pic>
        <p:nvPicPr>
          <p:cNvPr descr="pe acest slide, în partea de sus, inserează următorul text: În Grădina Iubirii a văzut copii îmbrățișându-și părinții, prietenii ajutându-se și oameni oferind cadouri făcute cu suflet. O fetiță i-a pus în mână un desen.&#10;— Este pentru tine. Pentru că ești prietenul nostru.&#10;Pentru prima dată, roboțelul a simțit căldură adevărată în piept.&#10;— Iubirea… apropie… inimile, a spus el.&#10;O lumină roz a strălucit puternic.&#10;" id="126" name="Google Shape;126;p27"/>
          <p:cNvPicPr preferRelativeResize="0"/>
          <p:nvPr/>
        </p:nvPicPr>
        <p:blipFill>
          <a:blip r:embed="rId3">
            <a:alphaModFix/>
          </a:blip>
          <a:stretch>
            <a:fillRect/>
          </a:stretch>
        </p:blipFill>
        <p:spPr>
          <a:xfrm>
            <a:off x="-35700" y="0"/>
            <a:ext cx="9210675" cy="5143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pic>
        <p:nvPicPr>
          <p:cNvPr descr="Inserează pe acest slide următorul text, in partea de sus : Ultima oprire a fost Muntele Recunoștinței. Copiii spuneau pe rând pentru ce sunt recunoscători: familie, prieteni, soare, jocuri, mâncare, viață.&#10;Roboțelul s-a gândit și a spus:&#10;— Mulțumesc… că… m-ați… învățat… să simt." id="131" name="Google Shape;131;p28"/>
          <p:cNvPicPr preferRelativeResize="0"/>
          <p:nvPr/>
        </p:nvPicPr>
        <p:blipFill>
          <a:blip r:embed="rId3">
            <a:alphaModFix/>
          </a:blip>
          <a:stretch>
            <a:fillRect/>
          </a:stretch>
        </p:blipFill>
        <p:spPr>
          <a:xfrm>
            <a:off x="-1" y="0"/>
            <a:ext cx="9240252" cy="51435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pic>
        <p:nvPicPr>
          <p:cNvPr descr="in partea de sus a slide-ului, inserează textul: În acel moment, toate luminile din pieptul lui s-au unit într-o singură inimă strălucitoare. Steaua a reapărut.&#10;— Ai reușit. Acum nu mai ești doar un robot. Ai învățat emoțiile. Ai suflet.&#10;Din pieptul metalic s-a auzit un sunet nou: bum… bum… bum…&#10;" id="136" name="Google Shape;136;p29"/>
          <p:cNvPicPr preferRelativeResize="0"/>
          <p:nvPr/>
        </p:nvPicPr>
        <p:blipFill>
          <a:blip r:embed="rId3">
            <a:alphaModFix/>
          </a:blip>
          <a:stretch>
            <a:fillRect/>
          </a:stretch>
        </p:blipFill>
        <p:spPr>
          <a:xfrm>
            <a:off x="10" y="0"/>
            <a:ext cx="9222205" cy="51435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pic>
        <p:nvPicPr>
          <p:cNvPr descr="scrie următorul text în partea de sus a imaginii: Roboțelul a zâmbit — nu mecanic, ci adevărat.&#10;— Eu… sunt… viu, a spus el, iar copiii l-au luat de mână și au început să alerge împreună spre joacă.&#10;Și din acea zi, nimeni nu a mai știut dacă fusese vreodată doar un roboțel… pentru că avea cea mai importantă piesă dintre toate: o inimă care simte. ❤️&#10;" id="141" name="Google Shape;141;p30"/>
          <p:cNvPicPr preferRelativeResize="0"/>
          <p:nvPr/>
        </p:nvPicPr>
        <p:blipFill>
          <a:blip r:embed="rId3">
            <a:alphaModFix/>
          </a:blip>
          <a:stretch>
            <a:fillRect/>
          </a:stretch>
        </p:blipFill>
        <p:spPr>
          <a:xfrm>
            <a:off x="10" y="0"/>
            <a:ext cx="9222205" cy="5143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